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89CD2C3-0BB2-466F-A8ED-F0B2C40BCE36}" type="datetimeFigureOut">
              <a:rPr lang="zh-CN" altLang="en-US" smtClean="0"/>
              <a:t>2020/5/18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5C4C-7CCB-4C45-B2DE-5BEFD6CDCF52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944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D2C3-0BB2-466F-A8ED-F0B2C40BCE36}" type="datetimeFigureOut">
              <a:rPr lang="zh-CN" altLang="en-US" smtClean="0"/>
              <a:t>2020/5/18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5C4C-7CCB-4C45-B2DE-5BEFD6CDCF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5243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D2C3-0BB2-466F-A8ED-F0B2C40BCE36}" type="datetimeFigureOut">
              <a:rPr lang="zh-CN" altLang="en-US" smtClean="0"/>
              <a:t>2020/5/18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5C4C-7CCB-4C45-B2DE-5BEFD6CDCF52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48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D2C3-0BB2-466F-A8ED-F0B2C40BCE36}" type="datetimeFigureOut">
              <a:rPr lang="zh-CN" altLang="en-US" smtClean="0"/>
              <a:t>2020/5/18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5C4C-7CCB-4C45-B2DE-5BEFD6CDCF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131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D2C3-0BB2-466F-A8ED-F0B2C40BCE36}" type="datetimeFigureOut">
              <a:rPr lang="zh-CN" altLang="en-US" smtClean="0"/>
              <a:t>2020/5/18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5C4C-7CCB-4C45-B2DE-5BEFD6CDCF52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573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D2C3-0BB2-466F-A8ED-F0B2C40BCE36}" type="datetimeFigureOut">
              <a:rPr lang="zh-CN" altLang="en-US" smtClean="0"/>
              <a:t>2020/5/18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5C4C-7CCB-4C45-B2DE-5BEFD6CDCF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506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D2C3-0BB2-466F-A8ED-F0B2C40BCE36}" type="datetimeFigureOut">
              <a:rPr lang="zh-CN" altLang="en-US" smtClean="0"/>
              <a:t>2020/5/18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5C4C-7CCB-4C45-B2DE-5BEFD6CDCF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7704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D2C3-0BB2-466F-A8ED-F0B2C40BCE36}" type="datetimeFigureOut">
              <a:rPr lang="zh-CN" altLang="en-US" smtClean="0"/>
              <a:t>2020/5/18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5C4C-7CCB-4C45-B2DE-5BEFD6CDCF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4740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D2C3-0BB2-466F-A8ED-F0B2C40BCE36}" type="datetimeFigureOut">
              <a:rPr lang="zh-CN" altLang="en-US" smtClean="0"/>
              <a:t>2020/5/18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5C4C-7CCB-4C45-B2DE-5BEFD6CDCF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6907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D2C3-0BB2-466F-A8ED-F0B2C40BCE36}" type="datetimeFigureOut">
              <a:rPr lang="zh-CN" altLang="en-US" smtClean="0"/>
              <a:t>2020/5/18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5C4C-7CCB-4C45-B2DE-5BEFD6CDCF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179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D2C3-0BB2-466F-A8ED-F0B2C40BCE36}" type="datetimeFigureOut">
              <a:rPr lang="zh-CN" altLang="en-US" smtClean="0"/>
              <a:t>2020/5/18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5C4C-7CCB-4C45-B2DE-5BEFD6CDCF52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17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89CD2C3-0BB2-466F-A8ED-F0B2C40BCE36}" type="datetimeFigureOut">
              <a:rPr lang="zh-CN" altLang="en-US" smtClean="0"/>
              <a:t>2020/5/18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7835C4C-7CCB-4C45-B2DE-5BEFD6CDCF52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8358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b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b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D5F43C-0851-4454-B519-278403C691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11</a:t>
            </a:r>
            <a:r>
              <a:rPr lang="zh-CN" altLang="en-US" dirty="0"/>
              <a:t>课他比我大三岁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8B4D671-C196-4865-AFAD-6E6B502C51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6980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26808D-E8CA-47FE-9E02-1EE33CCE5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作业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F5B977-1F62-4A2A-BF22-5495D79A0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完成第</a:t>
            </a:r>
            <a:r>
              <a:rPr lang="en-US" altLang="zh-CN" dirty="0"/>
              <a:t>11</a:t>
            </a:r>
            <a:r>
              <a:rPr lang="zh-CN" altLang="en-US" dirty="0"/>
              <a:t>课的</a:t>
            </a:r>
            <a:r>
              <a:rPr lang="en-US" altLang="zh-CN" dirty="0"/>
              <a:t>workbook</a:t>
            </a:r>
          </a:p>
          <a:p>
            <a:r>
              <a:rPr lang="zh-CN" altLang="en-US" dirty="0"/>
              <a:t>复习第</a:t>
            </a:r>
            <a:r>
              <a:rPr lang="en-US" altLang="zh-CN" dirty="0"/>
              <a:t>11</a:t>
            </a:r>
            <a:r>
              <a:rPr lang="zh-CN" altLang="en-US" dirty="0"/>
              <a:t>课生词、熟读课文</a:t>
            </a:r>
            <a:endParaRPr lang="en-US" altLang="zh-CN" dirty="0"/>
          </a:p>
          <a:p>
            <a:r>
              <a:rPr lang="zh-CN" altLang="en-US" dirty="0"/>
              <a:t>预习第</a:t>
            </a:r>
            <a:r>
              <a:rPr lang="en-US" altLang="zh-CN" dirty="0"/>
              <a:t>12</a:t>
            </a:r>
            <a:r>
              <a:rPr lang="zh-CN" altLang="en-US"/>
              <a:t>课</a:t>
            </a:r>
          </a:p>
        </p:txBody>
      </p:sp>
    </p:spTree>
    <p:extLst>
      <p:ext uri="{BB962C8B-B14F-4D97-AF65-F5344CB8AC3E}">
        <p14:creationId xmlns:p14="http://schemas.microsoft.com/office/powerpoint/2010/main" val="1631017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8CAF4C-59F2-4F42-A88D-EDD98DE10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检查作业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E5BC7A-FCF3-4980-AB72-F2F4A811D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检查</a:t>
            </a:r>
            <a:r>
              <a:rPr lang="en-US" altLang="zh-CN" dirty="0"/>
              <a:t>workbook </a:t>
            </a:r>
            <a:r>
              <a:rPr lang="zh-CN" altLang="en-US" dirty="0"/>
              <a:t>第</a:t>
            </a:r>
            <a:r>
              <a:rPr lang="en-US" altLang="zh-CN" dirty="0"/>
              <a:t>10</a:t>
            </a:r>
            <a:r>
              <a:rPr lang="zh-CN" altLang="en-US" dirty="0"/>
              <a:t>课的练习，纠错</a:t>
            </a:r>
          </a:p>
        </p:txBody>
      </p:sp>
    </p:spTree>
    <p:extLst>
      <p:ext uri="{BB962C8B-B14F-4D97-AF65-F5344CB8AC3E}">
        <p14:creationId xmlns:p14="http://schemas.microsoft.com/office/powerpoint/2010/main" val="234131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328245-79B8-4B94-B6B4-57C46E455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 </a:t>
            </a:r>
            <a:r>
              <a:rPr lang="zh-CN" altLang="en-US" dirty="0"/>
              <a:t>学习新课文第</a:t>
            </a:r>
            <a:r>
              <a:rPr lang="en-US" altLang="zh-CN" dirty="0"/>
              <a:t>11</a:t>
            </a:r>
            <a:r>
              <a:rPr lang="zh-CN" altLang="en-US" dirty="0"/>
              <a:t>课他比我大三岁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1BAAAA84-4F46-4CD9-97EB-77894CF735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204" y="3249521"/>
            <a:ext cx="7719729" cy="2095682"/>
          </a:xfrm>
        </p:spPr>
      </p:pic>
    </p:spTree>
    <p:extLst>
      <p:ext uri="{BB962C8B-B14F-4D97-AF65-F5344CB8AC3E}">
        <p14:creationId xmlns:p14="http://schemas.microsoft.com/office/powerpoint/2010/main" val="7193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2243F2-662B-4AE5-8675-B5E81FD6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学习生词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600889-D673-4F1C-B9F0-AF337D88A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唱歌、跳舞、说话</a:t>
            </a:r>
            <a:endParaRPr lang="en-US" altLang="zh-CN" dirty="0"/>
          </a:p>
          <a:p>
            <a:r>
              <a:rPr lang="zh-CN" altLang="en-US" dirty="0"/>
              <a:t>可能</a:t>
            </a:r>
            <a:endParaRPr lang="en-US" altLang="zh-CN" dirty="0"/>
          </a:p>
          <a:p>
            <a:r>
              <a:rPr lang="zh-CN" altLang="en-US" dirty="0"/>
              <a:t>去年</a:t>
            </a:r>
            <a:endParaRPr lang="en-US" altLang="zh-CN" dirty="0"/>
          </a:p>
          <a:p>
            <a:r>
              <a:rPr lang="zh-CN" altLang="en-US" dirty="0"/>
              <a:t>男、女</a:t>
            </a:r>
            <a:endParaRPr lang="en-US" altLang="zh-CN" dirty="0"/>
          </a:p>
          <a:p>
            <a:r>
              <a:rPr lang="zh-CN" altLang="en-US" dirty="0"/>
              <a:t>便宜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5524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BB1DF6-C13E-448B-86A3-836E2D71E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看课文回答问题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D5CCC2-2441-4118-A922-9ADE9021A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昨天和王方一起唱歌的人是谁？</a:t>
            </a:r>
            <a:endParaRPr lang="en-US" altLang="zh-CN" dirty="0"/>
          </a:p>
          <a:p>
            <a:r>
              <a:rPr lang="zh-CN" altLang="en-US" dirty="0"/>
              <a:t>左边看报纸的女孩子是谁？</a:t>
            </a:r>
            <a:endParaRPr lang="en-US" altLang="zh-CN" dirty="0"/>
          </a:p>
          <a:p>
            <a:r>
              <a:rPr lang="zh-CN" altLang="en-US" dirty="0"/>
              <a:t> 她的哥哥</a:t>
            </a:r>
            <a:r>
              <a:rPr lang="en-US" altLang="zh-CN" dirty="0"/>
              <a:t>25 </a:t>
            </a:r>
            <a:r>
              <a:rPr lang="zh-CN" altLang="en-US" dirty="0"/>
              <a:t>岁了， 她多大了？</a:t>
            </a:r>
            <a:endParaRPr lang="en-US" altLang="zh-CN" dirty="0"/>
          </a:p>
          <a:p>
            <a:r>
              <a:rPr lang="zh-CN" altLang="en-US" dirty="0"/>
              <a:t> 昨天的西瓜可能卖多少钱？ </a:t>
            </a:r>
            <a:endParaRPr lang="en-US" altLang="zh-CN" dirty="0"/>
          </a:p>
          <a:p>
            <a:r>
              <a:rPr lang="zh-CN" altLang="en-US" dirty="0"/>
              <a:t>王老师是新老师吗？</a:t>
            </a:r>
          </a:p>
        </p:txBody>
      </p:sp>
    </p:spTree>
    <p:extLst>
      <p:ext uri="{BB962C8B-B14F-4D97-AF65-F5344CB8AC3E}">
        <p14:creationId xmlns:p14="http://schemas.microsoft.com/office/powerpoint/2010/main" val="3632660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F56335-D77F-4BD6-9398-BA8C0941A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语法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819C4EB-3CB4-4928-A9A6-26DCF1CAB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“ 比” 字句（ </a:t>
            </a:r>
            <a:r>
              <a:rPr lang="en-US" altLang="zh-CN" dirty="0"/>
              <a:t>1 </a:t>
            </a:r>
            <a:r>
              <a:rPr lang="zh-CN" altLang="en-US" dirty="0"/>
              <a:t>）</a:t>
            </a:r>
          </a:p>
          <a:p>
            <a:r>
              <a:rPr lang="zh-CN" altLang="en-US" dirty="0"/>
              <a:t>用“ 比</a:t>
            </a:r>
            <a:r>
              <a:rPr lang="en-US" altLang="zh-CN" dirty="0"/>
              <a:t>” </a:t>
            </a:r>
            <a:r>
              <a:rPr lang="zh-CN" altLang="en-US" dirty="0"/>
              <a:t>表示比较的句子叫“ 比” 字句。“ 比” 字句的谓语可以是形容词。</a:t>
            </a:r>
          </a:p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32873BB-150E-431C-984E-6054632A0D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799" y="3429000"/>
            <a:ext cx="7788315" cy="172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561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E0C9E2-5D41-4494-9A41-F4AD02375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“ 比</a:t>
            </a:r>
            <a:r>
              <a:rPr lang="en-US" altLang="zh-CN" dirty="0"/>
              <a:t>" </a:t>
            </a:r>
            <a:r>
              <a:rPr lang="zh-CN" altLang="en-US" dirty="0"/>
              <a:t>字句的否定形式可以用</a:t>
            </a:r>
            <a:r>
              <a:rPr lang="en-US" altLang="zh-CN" dirty="0"/>
              <a:t>"A </a:t>
            </a:r>
            <a:r>
              <a:rPr lang="zh-CN" altLang="en-US" dirty="0"/>
              <a:t>没有</a:t>
            </a:r>
            <a:r>
              <a:rPr lang="en-US" altLang="zh-CN" dirty="0"/>
              <a:t>B••••••" </a:t>
            </a:r>
            <a:r>
              <a:rPr lang="zh-CN" altLang="en-US" dirty="0"/>
              <a:t>表示。例如：</a:t>
            </a:r>
            <a:br>
              <a:rPr lang="zh-CN" altLang="en-US" dirty="0"/>
            </a:br>
            <a:r>
              <a:rPr lang="en-US" altLang="zh-CN" dirty="0"/>
              <a:t>"A </a:t>
            </a:r>
            <a:r>
              <a:rPr lang="zh-CN" altLang="en-US" dirty="0"/>
              <a:t>没有</a:t>
            </a:r>
            <a:r>
              <a:rPr lang="en-US" altLang="zh-CN" dirty="0"/>
              <a:t>B••••••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0D4072F7-FB65-4BB3-8E89-3C4DAD1924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6" y="2601798"/>
            <a:ext cx="11389635" cy="2377147"/>
          </a:xfrm>
        </p:spPr>
      </p:pic>
    </p:spTree>
    <p:extLst>
      <p:ext uri="{BB962C8B-B14F-4D97-AF65-F5344CB8AC3E}">
        <p14:creationId xmlns:p14="http://schemas.microsoft.com/office/powerpoint/2010/main" val="2428613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400263-FF2C-48E3-AA3F-91DC0E850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要表达事物之间的差别时， 用具体数量表示具体差别， 用“ 一点儿</a:t>
            </a:r>
            <a:r>
              <a:rPr lang="en-US" altLang="zh-CN" dirty="0"/>
              <a:t> ” </a:t>
            </a:r>
            <a:br>
              <a:rPr lang="en-US" altLang="zh-CN" dirty="0"/>
            </a:br>
            <a:r>
              <a:rPr lang="zh-CN" altLang="en-US" dirty="0"/>
              <a:t>“</a:t>
            </a:r>
            <a:r>
              <a:rPr lang="en-US" altLang="zh-CN" dirty="0"/>
              <a:t> </a:t>
            </a:r>
            <a:r>
              <a:rPr lang="zh-CN" altLang="en-US" dirty="0"/>
              <a:t>一些” 表示差别不大， 用“ 多”</a:t>
            </a:r>
            <a:r>
              <a:rPr lang="en-US" altLang="zh-CN" dirty="0"/>
              <a:t> “ </a:t>
            </a:r>
            <a:r>
              <a:rPr lang="zh-CN" altLang="en-US" dirty="0"/>
              <a:t>得多</a:t>
            </a:r>
            <a:r>
              <a:rPr lang="en-US" altLang="zh-CN" dirty="0"/>
              <a:t>” </a:t>
            </a:r>
            <a:r>
              <a:rPr lang="zh-CN" altLang="en-US" dirty="0"/>
              <a:t>表示差别大。例如：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56830029-887E-4C5D-A25E-46F34DECA4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08" y="2839826"/>
            <a:ext cx="9538780" cy="2692857"/>
          </a:xfrm>
        </p:spPr>
      </p:pic>
    </p:spTree>
    <p:extLst>
      <p:ext uri="{BB962C8B-B14F-4D97-AF65-F5344CB8AC3E}">
        <p14:creationId xmlns:p14="http://schemas.microsoft.com/office/powerpoint/2010/main" val="2388742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9BCFB7-6B41-4580-A75B-88B33FBBE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听写课文句子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4336F2-B326-4F6D-B008-C5B18A59E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复习第</a:t>
            </a:r>
            <a:r>
              <a:rPr lang="en-US" altLang="zh-CN" dirty="0"/>
              <a:t>8</a:t>
            </a:r>
            <a:r>
              <a:rPr lang="zh-CN" altLang="en-US" dirty="0"/>
              <a:t>、</a:t>
            </a:r>
            <a:r>
              <a:rPr lang="en-US" altLang="zh-CN" dirty="0"/>
              <a:t>9</a:t>
            </a:r>
            <a:r>
              <a:rPr lang="zh-CN" altLang="en-US" dirty="0"/>
              <a:t>、</a:t>
            </a:r>
            <a:r>
              <a:rPr lang="en-US" altLang="zh-CN" dirty="0"/>
              <a:t>10 </a:t>
            </a:r>
            <a:r>
              <a:rPr lang="zh-CN" altLang="en-US" dirty="0"/>
              <a:t>课的课文生词</a:t>
            </a:r>
            <a:endParaRPr lang="en-US" altLang="zh-CN" dirty="0"/>
          </a:p>
          <a:p>
            <a:r>
              <a:rPr lang="zh-CN" altLang="en-US" dirty="0"/>
              <a:t>听写第</a:t>
            </a:r>
            <a:r>
              <a:rPr lang="en-US" altLang="zh-CN" dirty="0"/>
              <a:t>8</a:t>
            </a:r>
            <a:r>
              <a:rPr lang="zh-CN" altLang="en-US" dirty="0"/>
              <a:t>、</a:t>
            </a:r>
            <a:r>
              <a:rPr lang="en-US" altLang="zh-CN" dirty="0"/>
              <a:t>9</a:t>
            </a:r>
            <a:r>
              <a:rPr lang="zh-CN" altLang="en-US" dirty="0"/>
              <a:t>、</a:t>
            </a:r>
            <a:r>
              <a:rPr lang="en-US" altLang="zh-CN" dirty="0"/>
              <a:t>10 </a:t>
            </a:r>
            <a:r>
              <a:rPr lang="zh-CN" altLang="en-US" dirty="0"/>
              <a:t>课的课文句子</a:t>
            </a:r>
          </a:p>
        </p:txBody>
      </p:sp>
    </p:spTree>
    <p:extLst>
      <p:ext uri="{BB962C8B-B14F-4D97-AF65-F5344CB8AC3E}">
        <p14:creationId xmlns:p14="http://schemas.microsoft.com/office/powerpoint/2010/main" val="353496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积分">
  <a:themeElements>
    <a:clrScheme name="积分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积分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积分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</TotalTime>
  <Words>218</Words>
  <Application>Microsoft Office PowerPoint</Application>
  <PresentationFormat>宽屏</PresentationFormat>
  <Paragraphs>28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Tw Cen MT</vt:lpstr>
      <vt:lpstr>Tw Cen MT Condensed</vt:lpstr>
      <vt:lpstr>Wingdings 3</vt:lpstr>
      <vt:lpstr>积分</vt:lpstr>
      <vt:lpstr>第11课他比我大三岁</vt:lpstr>
      <vt:lpstr>1检查作业</vt:lpstr>
      <vt:lpstr>2 学习新课文第11课他比我大三岁</vt:lpstr>
      <vt:lpstr>学习生词</vt:lpstr>
      <vt:lpstr>看课文回答问题</vt:lpstr>
      <vt:lpstr>语法</vt:lpstr>
      <vt:lpstr>“ 比" 字句的否定形式可以用"A 没有B••••••" 表示。例如： "A 没有B••••••</vt:lpstr>
      <vt:lpstr>要表达事物之间的差别时， 用具体数量表示具体差别， 用“ 一点儿 ”  “ 一些” 表示差别不大， 用“ 多” “ 得多” 表示差别大。例如：</vt:lpstr>
      <vt:lpstr>听写课文句子</vt:lpstr>
      <vt:lpstr>作业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第11课他比我大三岁</dc:title>
  <dc:creator>lvlinorange@163.com</dc:creator>
  <cp:lastModifiedBy>lvlinorange@163.com</cp:lastModifiedBy>
  <cp:revision>3</cp:revision>
  <dcterms:created xsi:type="dcterms:W3CDTF">2020-05-18T04:01:42Z</dcterms:created>
  <dcterms:modified xsi:type="dcterms:W3CDTF">2020-05-18T04:12:17Z</dcterms:modified>
</cp:coreProperties>
</file>