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201BD6-0F97-44B2-998B-376222427A2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246AA0-E5E8-4201-B044-4A8AB99DE77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nfucius.ksp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nfucius.kspu.ru/&#1079;&#1072;&#1088;&#1077;&#1075;&#1077;&#1089;&#1090;&#1088;&#1080;&#1088;&#1086;&#1074;&#1072;&#1090;&#1100;&#1089;&#1103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nfucius.kspu.ru/&#1082;&#1091;&#1088;&#1089;&#1099;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Инструкция по записи на курсы на сайте Института Конфуция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5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64" y="116632"/>
            <a:ext cx="8892480" cy="1296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Необходимо  перейти на сайт </a:t>
            </a:r>
            <a:r>
              <a:rPr lang="de-DE" sz="2400" dirty="0">
                <a:hlinkClick r:id="rId2"/>
              </a:rPr>
              <a:t>http://confucius.kspu.ru</a:t>
            </a:r>
            <a:r>
              <a:rPr lang="de-DE" sz="2400" dirty="0" smtClean="0">
                <a:hlinkClick r:id="rId2"/>
              </a:rPr>
              <a:t>/</a:t>
            </a:r>
            <a:r>
              <a:rPr lang="ru-RU" sz="2400" dirty="0" smtClean="0"/>
              <a:t> и если вы еще не зарегистрированы, нажать на «Зарегистрироваться» в левом верхнем углу 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735451" cy="4937125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19672" y="2060848"/>
            <a:ext cx="79208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800" dirty="0" smtClean="0">
                <a:hlinkClick r:id="rId2"/>
              </a:rPr>
              <a:t>http</a:t>
            </a:r>
            <a:r>
              <a:rPr lang="de-DE" sz="1800" dirty="0">
                <a:hlinkClick r:id="rId2"/>
              </a:rPr>
              <a:t>://</a:t>
            </a:r>
            <a:r>
              <a:rPr lang="de-DE" sz="1800" dirty="0" smtClean="0">
                <a:hlinkClick r:id="rId2"/>
              </a:rPr>
              <a:t>confucius.kspu.ru</a:t>
            </a:r>
            <a:r>
              <a:rPr lang="ru-RU" sz="1800" dirty="0" smtClean="0">
                <a:hlinkClick r:id="rId2"/>
              </a:rPr>
              <a:t>/</a:t>
            </a:r>
            <a:r>
              <a:rPr lang="ru-RU" sz="1800" dirty="0" err="1" smtClean="0">
                <a:hlinkClick r:id="rId2"/>
              </a:rPr>
              <a:t>зарегестрироваться</a:t>
            </a:r>
            <a:r>
              <a:rPr lang="ru-RU" sz="1800" dirty="0" smtClean="0"/>
              <a:t> - ссылка для регистрации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39759" cy="4937125"/>
          </a:xfrm>
        </p:spPr>
      </p:pic>
    </p:spTree>
    <p:extLst>
      <p:ext uri="{BB962C8B-B14F-4D97-AF65-F5344CB8AC3E}">
        <p14:creationId xmlns:p14="http://schemas.microsoft.com/office/powerpoint/2010/main" val="189427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Далее следует перейти в раздел курсов: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confucius.kspu.ru</a:t>
            </a:r>
            <a:r>
              <a:rPr lang="ru-RU" dirty="0" smtClean="0">
                <a:hlinkClick r:id="rId2"/>
              </a:rPr>
              <a:t>/курсы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35451" cy="4937125"/>
          </a:xfrm>
        </p:spPr>
      </p:pic>
      <p:sp>
        <p:nvSpPr>
          <p:cNvPr id="6" name="Овал 5"/>
          <p:cNvSpPr/>
          <p:nvPr/>
        </p:nvSpPr>
        <p:spPr>
          <a:xfrm>
            <a:off x="5097760" y="3232692"/>
            <a:ext cx="576064" cy="24859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7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3. В разделе курсов представлен список занятий, которые вы можете посещать. Выберите их, нажав «записаться»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06458" cy="4937125"/>
          </a:xfrm>
        </p:spPr>
      </p:pic>
    </p:spTree>
    <p:extLst>
      <p:ext uri="{BB962C8B-B14F-4D97-AF65-F5344CB8AC3E}">
        <p14:creationId xmlns:p14="http://schemas.microsoft.com/office/powerpoint/2010/main" val="2887669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</TotalTime>
  <Words>77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Инструкция по записи на курсы на сайте Института Конфуция</vt:lpstr>
      <vt:lpstr>1. Необходимо  перейти на сайт http://confucius.kspu.ru/ и если вы еще не зарегистрированы, нажать на «Зарегистрироваться» в левом верхнем углу  </vt:lpstr>
      <vt:lpstr>http://confucius.kspu.ru/зарегестрироваться - ссылка для регистрации </vt:lpstr>
      <vt:lpstr>2. Далее следует перейти в раздел курсов: http://confucius.kspu.ru/курсы </vt:lpstr>
      <vt:lpstr>3. В разделе курсов представлен список занятий, которые вы можете посещать. Выберите их, нажав «записаться»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записи на курсы на сайте Института Конфуция</dc:title>
  <dc:creator>Пользователь Windows</dc:creator>
  <cp:lastModifiedBy>Пользователь Windows</cp:lastModifiedBy>
  <cp:revision>2</cp:revision>
  <dcterms:created xsi:type="dcterms:W3CDTF">2020-04-20T08:12:18Z</dcterms:created>
  <dcterms:modified xsi:type="dcterms:W3CDTF">2020-04-20T08:23:41Z</dcterms:modified>
</cp:coreProperties>
</file>